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30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17" r:id="rId2"/>
    <p:sldId id="416" r:id="rId3"/>
    <p:sldId id="415" r:id="rId4"/>
    <p:sldId id="414" r:id="rId5"/>
    <p:sldId id="413" r:id="rId6"/>
  </p:sldIdLst>
  <p:sldSz cx="6858000" cy="9902825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54" d="100"/>
          <a:sy n="54" d="100"/>
        </p:scale>
        <p:origin x="-1758" y="-84"/>
      </p:cViewPr>
      <p:guideLst>
        <p:guide orient="horz" pos="3119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36.xml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4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4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4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4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4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4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27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4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33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74356" y="1320609"/>
            <a:ext cx="5512306" cy="3712263"/>
          </a:xfrm>
        </p:spPr>
        <p:txBody>
          <a:bodyPr lIns="90000" tIns="46800" rIns="90000" bIns="46800" anchor="b"/>
          <a:lstStyle>
            <a:lvl1pPr algn="ctr">
              <a:defRPr sz="45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74356" y="5142056"/>
            <a:ext cx="5512306" cy="2126492"/>
          </a:xfrm>
        </p:spPr>
        <p:txBody>
          <a:bodyPr/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18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日期占位符 15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705E5-CBF2-4281-BAD7-7389D8DABDFF}" type="datetimeFigureOut">
              <a:rPr lang="zh-CN" altLang="en-US"/>
              <a:pPr>
                <a:defRPr/>
              </a:pPr>
              <a:t>2020/9/12 Saturday</a:t>
            </a:fld>
            <a:endParaRPr lang="zh-CN" altLang="en-US"/>
          </a:p>
        </p:txBody>
      </p:sp>
      <p:sp>
        <p:nvSpPr>
          <p:cNvPr id="5" name="页脚占位符 16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99445-0467-4114-AC64-8ED6A489987C}" type="slidenum">
              <a:rPr lang="zh-CN" altLang="en-US"/>
              <a:pPr>
                <a:defRPr/>
              </a:pPr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74356" y="3587481"/>
            <a:ext cx="5512306" cy="1471387"/>
          </a:xfrm>
        </p:spPr>
        <p:txBody>
          <a:bodyPr lIns="90000" tIns="46800" rIns="90000" bIns="46800" anchor="t"/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45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</p:nvPr>
        </p:nvSpPr>
        <p:spPr>
          <a:xfrm>
            <a:off x="674356" y="5142056"/>
            <a:ext cx="5512306" cy="681101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18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日期占位符 2"/>
          <p:cNvSpPr>
            <a:spLocks noGrp="1"/>
          </p:cNvSpPr>
          <p:nvPr>
            <p:ph type="dt" sz="half" idx="14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006C84-FC1E-4C9B-9E6C-C75EEA1B80A1}" type="datetimeFigureOut">
              <a:rPr lang="zh-CN" altLang="en-US"/>
              <a:pPr>
                <a:defRPr/>
              </a:pPr>
              <a:t>2020/9/12 Saturday</a:t>
            </a:fld>
            <a:endParaRPr lang="zh-CN" altLang="en-US"/>
          </a:p>
        </p:txBody>
      </p:sp>
      <p:sp>
        <p:nvSpPr>
          <p:cNvPr id="5" name="页脚占位符 3"/>
          <p:cNvSpPr>
            <a:spLocks noGrp="1"/>
          </p:cNvSpPr>
          <p:nvPr>
            <p:ph type="ftr" sz="quarter" idx="15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4"/>
          <p:cNvSpPr>
            <a:spLocks noGrp="1"/>
          </p:cNvSpPr>
          <p:nvPr>
            <p:ph type="sldNum" sz="quarter" idx="16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774BCB-7730-4D92-8600-7E8B00FF90A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19877" y="5557995"/>
            <a:ext cx="4370153" cy="1107440"/>
          </a:xfrm>
        </p:spPr>
        <p:txBody>
          <a:bodyPr lIns="90000" tIns="46800" rIns="90000" bIns="46800" anchor="b"/>
          <a:lstStyle>
            <a:lvl1pPr>
              <a:defRPr sz="33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19877" y="6665435"/>
            <a:ext cx="4370153" cy="1253019"/>
          </a:xfrm>
        </p:spPr>
        <p:txBody>
          <a:bodyPr/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35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CD170-2FC1-4325-805E-0D18D94987AF}" type="datetimeFigureOut">
              <a:rPr lang="zh-CN" altLang="en-US"/>
              <a:pPr>
                <a:defRPr/>
              </a:pPr>
              <a:t>2020/9/12 Saturday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9D207-1EC2-488E-BD79-0EE57040A08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42241" y="878673"/>
            <a:ext cx="6170461" cy="1019052"/>
          </a:xfrm>
        </p:spPr>
        <p:txBody>
          <a:bodyPr lIns="90000" tIns="46800" rIns="90000" bIns="46800"/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7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42241" y="2168086"/>
            <a:ext cx="2912085" cy="6857807"/>
          </a:xfrm>
        </p:spPr>
        <p:txBody>
          <a:bodyPr/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05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05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606692" y="2168086"/>
            <a:ext cx="2912085" cy="6857807"/>
          </a:xfrm>
        </p:spPr>
        <p:txBody>
          <a:bodyPr/>
          <a:lstStyle>
            <a:lvl1pPr marL="171450" indent="-17145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2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514350" indent="-17145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2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857250" indent="-17145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2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200150" indent="-17145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05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lnSpc>
                <a:spcPct val="120000"/>
              </a:lnSpc>
              <a:defRPr sz="105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8922D-DAA1-475A-A6A5-E8E40C323C5A}" type="datetimeFigureOut">
              <a:rPr lang="zh-CN" altLang="en-US"/>
              <a:pPr>
                <a:defRPr/>
              </a:pPr>
              <a:t>2020/9/12 Saturday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7E405-2FB6-40E7-B115-24CA3AE2CB8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42241" y="878673"/>
            <a:ext cx="6170461" cy="1019052"/>
          </a:xfrm>
        </p:spPr>
        <p:txBody>
          <a:bodyPr lIns="90000" tIns="46800" rIns="90000" bIns="46800"/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7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42241" y="2064101"/>
            <a:ext cx="3005239" cy="551120"/>
          </a:xfrm>
        </p:spPr>
        <p:txBody>
          <a:bodyPr lIns="101600" tIns="38100" rIns="76200" bIns="38100" anchor="t" anchorCtr="0"/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15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42241" y="2677612"/>
            <a:ext cx="3005239" cy="6348281"/>
          </a:xfrm>
        </p:spPr>
        <p:txBody>
          <a:bodyPr lIns="101600" tIns="0" rIns="82550" bIns="0"/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05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05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3507772" y="2053311"/>
            <a:ext cx="3005239" cy="551120"/>
          </a:xfrm>
        </p:spPr>
        <p:txBody>
          <a:bodyPr lIns="101600" tIns="38100" rIns="76200" bIns="38100" anchor="t" anchorCtr="0"/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15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3507772" y="2677612"/>
            <a:ext cx="3005239" cy="6348281"/>
          </a:xfrm>
        </p:spPr>
        <p:txBody>
          <a:bodyPr lIns="101600" tIns="0" rIns="82550" bIns="0"/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05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05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D51EA-3FFE-43C9-904A-89D2BB5730A0}" type="datetimeFigureOut">
              <a:rPr lang="zh-CN" altLang="en-US"/>
              <a:pPr>
                <a:defRPr/>
              </a:pPr>
              <a:t>2020/9/12 Saturday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29325-3E37-480D-865A-564D733C534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42241" y="878673"/>
            <a:ext cx="6170461" cy="1019052"/>
          </a:xfrm>
        </p:spPr>
        <p:txBody>
          <a:bodyPr lIns="90000" tIns="46800" rIns="90000" bIns="46800"/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7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918AA-323A-4BA6-A204-0CE6F3CB8688}" type="datetimeFigureOut">
              <a:rPr lang="zh-CN" altLang="en-US"/>
              <a:pPr>
                <a:defRPr/>
              </a:pPr>
              <a:t>2020/9/12 Saturday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AE3D61-2FD2-4DBF-8248-356AE8C1489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5F5BE-9023-4D0E-B9E6-47B3D7FA947D}" type="datetimeFigureOut">
              <a:rPr lang="zh-CN" altLang="en-US"/>
              <a:pPr>
                <a:defRPr/>
              </a:pPr>
              <a:t>2020/9/12 Saturday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6FED3-DE45-4F66-B185-E9E1EA29A7E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42241" y="2246075"/>
            <a:ext cx="2943742" cy="6655037"/>
          </a:xfrm>
        </p:spPr>
        <p:txBody>
          <a:bodyPr/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2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lang="zh-CN" altLang="en-US" noProof="1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572266" y="2246075"/>
            <a:ext cx="2940436" cy="6655037"/>
          </a:xfrm>
        </p:spPr>
        <p:txBody>
          <a:bodyPr/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2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342900" indent="0" defTabSz="914400" eaLnBrk="1" fontAlgn="auto" latinLnBrk="0" hangingPunct="1"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buFont typeface="Arial" panose="020B0604020202020204" pitchFamily="34" charset="0"/>
              <a:buChar char="●"/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</p:txBody>
      </p:sp>
      <p:sp>
        <p:nvSpPr>
          <p:cNvPr id="9" name="标题 8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0BF81-042D-4DFA-97B4-17018F3FCED1}" type="datetimeFigureOut">
              <a:rPr lang="zh-CN" altLang="en-US"/>
              <a:pPr>
                <a:defRPr/>
              </a:pPr>
              <a:t>2020/9/12 Saturday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FE966-56D9-4A5C-8EFF-1E99319943D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5757342" y="1320609"/>
            <a:ext cx="587277" cy="7263349"/>
          </a:xfrm>
        </p:spPr>
        <p:txBody>
          <a:bodyPr vert="eaVert" lIns="90000" tIns="46800" rIns="90000" bIns="46800"/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1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lang="zh-CN" altLang="en-US"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14374" y="1320609"/>
            <a:ext cx="5157914" cy="7263349"/>
          </a:xfrm>
        </p:spPr>
        <p:txBody>
          <a:bodyPr vert="eaVert" lIns="46800" rIns="46800"/>
          <a:lstStyle>
            <a:lvl1pPr marL="171450" indent="-17145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514350" indent="-17145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857250" indent="-17145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200150" indent="-17145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1543050" indent="-17145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85516-5B04-46BE-B9BF-9704C0C4D316}" type="datetimeFigureOut">
              <a:rPr lang="zh-CN" altLang="en-US"/>
              <a:pPr>
                <a:defRPr/>
              </a:pPr>
              <a:t>2020/9/12 Saturday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77FFA-D1E0-4016-A80E-6EA4669CDAA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342241" y="1117838"/>
            <a:ext cx="6172486" cy="7918454"/>
          </a:xfrm>
        </p:spPr>
        <p:txBody>
          <a:bodyPr/>
          <a:lstStyle>
            <a:lvl1pPr marL="171450" indent="-17145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514350" indent="-17145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857250" indent="-17145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200150" indent="-17145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1543050" indent="-17145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4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0BB62-B26C-419A-8C82-49065F14F851}" type="datetimeFigureOut">
              <a:rPr lang="zh-CN" altLang="en-US"/>
              <a:pPr>
                <a:defRPr/>
              </a:pPr>
              <a:t>2020/9/12 Saturday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5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6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4BF2C-822F-4A29-A43C-A125A111F27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1.xml"/><Relationship Id="rId17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342900" y="877888"/>
            <a:ext cx="6169025" cy="1019175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342900" y="2152650"/>
            <a:ext cx="6169025" cy="6873875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344488" y="9120188"/>
            <a:ext cx="1519237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750" baseline="0" smtClean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fld id="{E507D8DE-D76F-4C90-80FD-6480FAEA300A}" type="datetimeFigureOut">
              <a:rPr lang="zh-CN" altLang="en-US"/>
              <a:pPr>
                <a:defRPr/>
              </a:pPr>
              <a:t>2020/9/12 Saturday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2314575" y="9120188"/>
            <a:ext cx="222885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750" baseline="0" dirty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4994275" y="9120188"/>
            <a:ext cx="151765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750" baseline="0" smtClean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fld id="{47EAAE93-A0EB-4D6E-B602-13DFD5EFE930}" type="slidenum">
              <a:rPr lang="zh-CN" altLang="en-US"/>
              <a:pPr>
                <a:defRPr/>
              </a:pPr>
              <a:t>‹#›</a:t>
            </a:fld>
            <a:endParaRPr lang="zh-CN" altLang="en-US" dirty="0"/>
          </a:p>
        </p:txBody>
      </p:sp>
    </p:spTree>
    <p:custDataLst>
      <p:tags r:id="rId12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</p:sldLayoutIdLst>
  <p:txStyles>
    <p:titleStyle>
      <a:lvl1pPr algn="l" defTabSz="685800" rtl="0" fontAlgn="base">
        <a:spcBef>
          <a:spcPct val="0"/>
        </a:spcBef>
        <a:spcAft>
          <a:spcPct val="0"/>
        </a:spcAft>
        <a:defRPr sz="2700" b="1" kern="1200" spc="300">
          <a:solidFill>
            <a:srgbClr val="262626"/>
          </a:solidFill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  <a:lvl2pPr algn="l" defTabSz="685800" rtl="0" fontAlgn="base">
        <a:spcBef>
          <a:spcPct val="0"/>
        </a:spcBef>
        <a:spcAft>
          <a:spcPct val="0"/>
        </a:spcAft>
        <a:defRPr sz="2700" b="1">
          <a:solidFill>
            <a:srgbClr val="262626"/>
          </a:solidFill>
          <a:latin typeface="Arial" charset="0"/>
          <a:ea typeface="微软雅黑" pitchFamily="34" charset="-122"/>
        </a:defRPr>
      </a:lvl2pPr>
      <a:lvl3pPr algn="l" defTabSz="685800" rtl="0" fontAlgn="base">
        <a:spcBef>
          <a:spcPct val="0"/>
        </a:spcBef>
        <a:spcAft>
          <a:spcPct val="0"/>
        </a:spcAft>
        <a:defRPr sz="2700" b="1">
          <a:solidFill>
            <a:srgbClr val="262626"/>
          </a:solidFill>
          <a:latin typeface="Arial" charset="0"/>
          <a:ea typeface="微软雅黑" pitchFamily="34" charset="-122"/>
        </a:defRPr>
      </a:lvl3pPr>
      <a:lvl4pPr algn="l" defTabSz="685800" rtl="0" fontAlgn="base">
        <a:spcBef>
          <a:spcPct val="0"/>
        </a:spcBef>
        <a:spcAft>
          <a:spcPct val="0"/>
        </a:spcAft>
        <a:defRPr sz="2700" b="1">
          <a:solidFill>
            <a:srgbClr val="262626"/>
          </a:solidFill>
          <a:latin typeface="Arial" charset="0"/>
          <a:ea typeface="微软雅黑" pitchFamily="34" charset="-122"/>
        </a:defRPr>
      </a:lvl4pPr>
      <a:lvl5pPr algn="l" defTabSz="685800" rtl="0" fontAlgn="base">
        <a:spcBef>
          <a:spcPct val="0"/>
        </a:spcBef>
        <a:spcAft>
          <a:spcPct val="0"/>
        </a:spcAft>
        <a:defRPr sz="2700" b="1">
          <a:solidFill>
            <a:srgbClr val="262626"/>
          </a:solidFill>
          <a:latin typeface="Arial" charset="0"/>
          <a:ea typeface="微软雅黑" pitchFamily="34" charset="-122"/>
        </a:defRPr>
      </a:lvl5pPr>
      <a:lvl6pPr marL="457200" algn="l" defTabSz="685800" rtl="0" fontAlgn="base">
        <a:spcBef>
          <a:spcPct val="0"/>
        </a:spcBef>
        <a:spcAft>
          <a:spcPct val="0"/>
        </a:spcAft>
        <a:defRPr sz="2700" b="1">
          <a:solidFill>
            <a:srgbClr val="262626"/>
          </a:solidFill>
          <a:latin typeface="Arial" charset="0"/>
          <a:ea typeface="微软雅黑" pitchFamily="34" charset="-122"/>
        </a:defRPr>
      </a:lvl6pPr>
      <a:lvl7pPr marL="914400" algn="l" defTabSz="685800" rtl="0" fontAlgn="base">
        <a:spcBef>
          <a:spcPct val="0"/>
        </a:spcBef>
        <a:spcAft>
          <a:spcPct val="0"/>
        </a:spcAft>
        <a:defRPr sz="2700" b="1">
          <a:solidFill>
            <a:srgbClr val="262626"/>
          </a:solidFill>
          <a:latin typeface="Arial" charset="0"/>
          <a:ea typeface="微软雅黑" pitchFamily="34" charset="-122"/>
        </a:defRPr>
      </a:lvl7pPr>
      <a:lvl8pPr marL="1371600" algn="l" defTabSz="685800" rtl="0" fontAlgn="base">
        <a:spcBef>
          <a:spcPct val="0"/>
        </a:spcBef>
        <a:spcAft>
          <a:spcPct val="0"/>
        </a:spcAft>
        <a:defRPr sz="2700" b="1">
          <a:solidFill>
            <a:srgbClr val="262626"/>
          </a:solidFill>
          <a:latin typeface="Arial" charset="0"/>
          <a:ea typeface="微软雅黑" pitchFamily="34" charset="-122"/>
        </a:defRPr>
      </a:lvl8pPr>
      <a:lvl9pPr marL="1828800" algn="l" defTabSz="685800" rtl="0" fontAlgn="base">
        <a:spcBef>
          <a:spcPct val="0"/>
        </a:spcBef>
        <a:spcAft>
          <a:spcPct val="0"/>
        </a:spcAft>
        <a:defRPr sz="2700" b="1">
          <a:solidFill>
            <a:srgbClr val="262626"/>
          </a:solidFill>
          <a:latin typeface="Arial" charset="0"/>
          <a:ea typeface="微软雅黑" pitchFamily="34" charset="-122"/>
        </a:defRPr>
      </a:lvl9pPr>
    </p:titleStyle>
    <p:bodyStyle>
      <a:lvl1pPr marL="171450" indent="-171450" algn="l" defTabSz="685800" rtl="0" fontAlgn="base">
        <a:lnSpc>
          <a:spcPct val="130000"/>
        </a:lnSpc>
        <a:spcBef>
          <a:spcPct val="0"/>
        </a:spcBef>
        <a:spcAft>
          <a:spcPts val="1000"/>
        </a:spcAft>
        <a:buFont typeface="Arial" charset="0"/>
        <a:buChar char="●"/>
        <a:defRPr sz="1300" kern="1200" spc="150">
          <a:solidFill>
            <a:srgbClr val="595959"/>
          </a:solidFill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514350" indent="-171450" algn="l" defTabSz="685800" rtl="0" fontAlgn="base">
        <a:lnSpc>
          <a:spcPct val="120000"/>
        </a:lnSpc>
        <a:spcBef>
          <a:spcPct val="0"/>
        </a:spcBef>
        <a:spcAft>
          <a:spcPts val="600"/>
        </a:spcAft>
        <a:buFont typeface="Arial" charset="0"/>
        <a:buChar char="●"/>
        <a:tabLst>
          <a:tab pos="1206500" algn="l"/>
        </a:tabLst>
        <a:defRPr sz="1200" kern="1200" spc="150">
          <a:solidFill>
            <a:srgbClr val="595959"/>
          </a:solidFill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857250" indent="-171450" algn="l" defTabSz="685800" rtl="0" fontAlgn="base">
        <a:lnSpc>
          <a:spcPct val="120000"/>
        </a:lnSpc>
        <a:spcBef>
          <a:spcPct val="0"/>
        </a:spcBef>
        <a:spcAft>
          <a:spcPts val="600"/>
        </a:spcAft>
        <a:buFont typeface="Arial" charset="0"/>
        <a:buChar char="●"/>
        <a:defRPr sz="1200" kern="1200" spc="150">
          <a:solidFill>
            <a:srgbClr val="595959"/>
          </a:solidFill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200150" indent="-171450" algn="l" defTabSz="685800" rtl="0" fontAlgn="base">
        <a:lnSpc>
          <a:spcPct val="120000"/>
        </a:lnSpc>
        <a:spcBef>
          <a:spcPct val="0"/>
        </a:spcBef>
        <a:spcAft>
          <a:spcPts val="300"/>
        </a:spcAft>
        <a:buFont typeface="Wingdings" pitchFamily="2" charset="2"/>
        <a:buChar char=""/>
        <a:defRPr sz="1000" kern="1200" spc="150">
          <a:solidFill>
            <a:srgbClr val="595959"/>
          </a:solidFill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1543050" indent="-171450" algn="l" defTabSz="685800" rtl="0" fontAlgn="base">
        <a:lnSpc>
          <a:spcPct val="120000"/>
        </a:lnSpc>
        <a:spcBef>
          <a:spcPct val="0"/>
        </a:spcBef>
        <a:spcAft>
          <a:spcPts val="300"/>
        </a:spcAft>
        <a:buFont typeface="Arial" charset="0"/>
        <a:buChar char="•"/>
        <a:defRPr sz="1000" kern="1200" spc="150">
          <a:solidFill>
            <a:srgbClr val="595959"/>
          </a:solidFill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3" name="Rectangle 5"/>
          <p:cNvSpPr>
            <a:spLocks noChangeArrowheads="1"/>
          </p:cNvSpPr>
          <p:nvPr>
            <p:ph type="body" orient="vert" idx="4294967295"/>
          </p:nvPr>
        </p:nvSpPr>
        <p:spPr bwMode="auto">
          <a:xfrm>
            <a:off x="2295525" y="668338"/>
            <a:ext cx="2487613" cy="8148637"/>
          </a:xfrm>
          <a:noFill/>
        </p:spPr>
        <p:txBody>
          <a:bodyPr vert="eaVert" wrap="square" numCol="1" anchor="t" anchorCtr="0" compatLnSpc="1">
            <a:prstTxWarp prst="textNoShape">
              <a:avLst/>
            </a:prstTxWarp>
          </a:bodyPr>
          <a:lstStyle/>
          <a:p>
            <a:pPr algn="ctr">
              <a:buFont typeface="Arial" charset="0"/>
              <a:buNone/>
            </a:pPr>
            <a:r>
              <a:rPr lang="zh-CN" altLang="en-US" sz="8100" smtClean="0">
                <a:latin typeface="Arial" charset="0"/>
                <a:ea typeface="方正粗黑宋简体" pitchFamily="2" charset="-122"/>
              </a:rPr>
              <a:t>谱 续 春 秋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/>
          <p:cNvPicPr>
            <a:picLocks noChangeAspect="1" noChangeArrowheads="1"/>
          </p:cNvPicPr>
          <p:nvPr>
            <p:ph type="title" orient="vert"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06538" y="2635250"/>
            <a:ext cx="3563937" cy="3563938"/>
          </a:xfrm>
        </p:spPr>
      </p:pic>
      <p:sp>
        <p:nvSpPr>
          <p:cNvPr id="51204" name="Rectangle 4"/>
          <p:cNvSpPr>
            <a:spLocks noChangeArrowheads="1"/>
          </p:cNvSpPr>
          <p:nvPr>
            <p:ph type="body" orient="vert" idx="4294967295"/>
          </p:nvPr>
        </p:nvSpPr>
        <p:spPr bwMode="auto">
          <a:xfrm>
            <a:off x="484188" y="1141413"/>
            <a:ext cx="5635625" cy="7813675"/>
          </a:xfrm>
          <a:noFill/>
        </p:spPr>
        <p:txBody>
          <a:bodyPr vert="eaVert" wrap="square" numCol="1" anchor="t" anchorCtr="0" compatLnSpc="1">
            <a:prstTxWarp prst="textNoShape">
              <a:avLst/>
            </a:prstTxWarp>
          </a:bodyPr>
          <a:lstStyle/>
          <a:p>
            <a:pPr lvl="1">
              <a:buFont typeface="Arial" charset="0"/>
              <a:buNone/>
            </a:pPr>
            <a:r>
              <a:rPr lang="zh-CN" altLang="en-US" sz="5500" smtClean="0">
                <a:latin typeface="隶书"/>
                <a:ea typeface="楷体" pitchFamily="49" charset="-122"/>
              </a:rPr>
              <a:t>    名门必修谱</a:t>
            </a:r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504825" y="2327275"/>
            <a:ext cx="1006475" cy="359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r>
              <a:rPr lang="zh-CN" altLang="en-US" sz="5400">
                <a:latin typeface="隶书"/>
                <a:ea typeface="楷体" pitchFamily="49" charset="-122"/>
              </a:rPr>
              <a:t>家风永传承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>
            <p:ph type="title" orient="vert" idx="4294967295"/>
          </p:nvPr>
        </p:nvSpPr>
        <p:spPr bwMode="auto">
          <a:xfrm>
            <a:off x="4970463" y="877888"/>
            <a:ext cx="1541462" cy="8148637"/>
          </a:xfrm>
          <a:noFill/>
        </p:spPr>
        <p:txBody>
          <a:bodyPr vert="eaVert" wrap="square" numCol="1" compatLnSpc="1">
            <a:prstTxWarp prst="textNoShape">
              <a:avLst/>
            </a:prstTxWarp>
          </a:bodyPr>
          <a:lstStyle/>
          <a:p>
            <a:r>
              <a:rPr lang="zh-CN" altLang="en-US" sz="3800" smtClean="0">
                <a:solidFill>
                  <a:schemeClr val="tx1"/>
                </a:solidFill>
                <a:latin typeface="宋体" charset="-122"/>
                <a:ea typeface="宋体" charset="-122"/>
                <a:sym typeface="+mn-ea"/>
              </a:rPr>
              <a:t>修谱序文</a:t>
            </a:r>
            <a:r>
              <a:rPr lang="zh-CN" altLang="en-US" sz="3800" smtClean="0">
                <a:solidFill>
                  <a:schemeClr val="tx1"/>
                </a:solidFill>
                <a:latin typeface="楷体" pitchFamily="49" charset="-122"/>
                <a:ea typeface="楷体" pitchFamily="49" charset="-122"/>
                <a:sym typeface="+mn-ea"/>
              </a:rPr>
              <a:t/>
            </a:r>
            <a:br>
              <a:rPr lang="zh-CN" altLang="en-US" sz="3800" smtClean="0">
                <a:solidFill>
                  <a:schemeClr val="tx1"/>
                </a:solidFill>
                <a:latin typeface="楷体" pitchFamily="49" charset="-122"/>
                <a:ea typeface="楷体" pitchFamily="49" charset="-122"/>
                <a:sym typeface="+mn-ea"/>
              </a:rPr>
            </a:br>
            <a:r>
              <a:rPr lang="zh-CN" altLang="en-US" sz="3800" smtClean="0">
                <a:solidFill>
                  <a:schemeClr val="tx1"/>
                </a:solidFill>
                <a:latin typeface="楷体" pitchFamily="49" charset="-122"/>
                <a:ea typeface="楷体" pitchFamily="49" charset="-122"/>
                <a:sym typeface="+mn-ea"/>
              </a:rPr>
              <a:t/>
            </a:r>
            <a:br>
              <a:rPr lang="zh-CN" altLang="en-US" sz="3800" smtClean="0">
                <a:solidFill>
                  <a:schemeClr val="tx1"/>
                </a:solidFill>
                <a:latin typeface="楷体" pitchFamily="49" charset="-122"/>
                <a:ea typeface="楷体" pitchFamily="49" charset="-122"/>
                <a:sym typeface="+mn-ea"/>
              </a:rPr>
            </a:br>
            <a:endParaRPr lang="zh-CN" altLang="en-US" sz="3800" smtClean="0">
              <a:solidFill>
                <a:schemeClr val="tx1"/>
              </a:solidFill>
              <a:latin typeface="楷体" pitchFamily="49" charset="-122"/>
              <a:ea typeface="楷体" pitchFamily="49" charset="-122"/>
              <a:sym typeface="+mn-ea"/>
            </a:endParaRPr>
          </a:p>
        </p:txBody>
      </p:sp>
      <p:sp>
        <p:nvSpPr>
          <p:cNvPr id="49156" name="Rectangle 4"/>
          <p:cNvSpPr>
            <a:spLocks noChangeArrowheads="1"/>
          </p:cNvSpPr>
          <p:nvPr>
            <p:ph type="body" orient="vert" idx="4294967295"/>
          </p:nvPr>
        </p:nvSpPr>
        <p:spPr bwMode="auto">
          <a:xfrm>
            <a:off x="798513" y="808038"/>
            <a:ext cx="5021262" cy="8183562"/>
          </a:xfrm>
          <a:noFill/>
        </p:spPr>
        <p:txBody>
          <a:bodyPr vert="eaVert" wrap="square" numCol="1" anchor="t" anchorCtr="0" compatLnSpc="1">
            <a:prstTxWarp prst="textNoShape">
              <a:avLst/>
            </a:prstTxWarp>
          </a:bodyPr>
          <a:lstStyle/>
          <a:p>
            <a:r>
              <a:rPr lang="zh-CN" altLang="en-US" sz="2000" smtClean="0">
                <a:solidFill>
                  <a:schemeClr val="tx1"/>
                </a:solidFill>
                <a:latin typeface="楷体" pitchFamily="49" charset="-122"/>
                <a:ea typeface="楷体" pitchFamily="49" charset="-122"/>
                <a:sym typeface="+mn-ea"/>
              </a:rPr>
              <a:t>榴花艳艳，绿杨带雨垂垂青。</a:t>
            </a:r>
          </a:p>
          <a:p>
            <a:r>
              <a:rPr lang="zh-CN" altLang="en-US" sz="2000" smtClean="0">
                <a:solidFill>
                  <a:schemeClr val="tx1"/>
                </a:solidFill>
                <a:latin typeface="楷体" pitchFamily="49" charset="-122"/>
                <a:ea typeface="楷体" pitchFamily="49" charset="-122"/>
                <a:sym typeface="+mn-ea"/>
              </a:rPr>
              <a:t>      楚河渺渺，屈翁沉江代代思。</a:t>
            </a:r>
          </a:p>
          <a:p>
            <a:r>
              <a:rPr lang="zh-CN" altLang="en-US" sz="2000" smtClean="0">
                <a:solidFill>
                  <a:schemeClr val="tx1"/>
                </a:solidFill>
                <a:latin typeface="楷体" pitchFamily="49" charset="-122"/>
                <a:ea typeface="楷体" pitchFamily="49" charset="-122"/>
                <a:sym typeface="+mn-ea"/>
              </a:rPr>
              <a:t>      当斯庚子端午吉旦，观美景，思屈原，追忆先人，谨将踪迹抄腾。以上前人名讳未能详叙。谨以江西为迹，泸江郡氏，至此以下三十余世，次第发伸。夫祖者，人之根也。木本水源之头也自昊帝立定人伦，男女有别，婚配以成家室，父精母血，形成以立人世，传始至今，无不皆然，若不思木本水源，何以为人，不理宗功祖德，何以为嗣。 近百年来，小水丰岩何姓，基本没有统筹整理族中主要之大事，造成落业于各地区的何姓人民，互相不能了解，其中历史发展原因，是社会背景，政治环境造就，这里不予多叙。</a:t>
            </a:r>
          </a:p>
          <a:p>
            <a:endParaRPr lang="zh-CN" altLang="en-US" sz="2000" smtClean="0">
              <a:latin typeface="楷体" pitchFamily="49" charset="-122"/>
              <a:ea typeface="楷体" pitchFamily="49" charset="-122"/>
            </a:endParaRPr>
          </a:p>
          <a:p>
            <a:endParaRPr lang="zh-CN" altLang="en-US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4"/>
          <p:cNvSpPr>
            <a:spLocks noChangeArrowheads="1"/>
          </p:cNvSpPr>
          <p:nvPr>
            <p:ph type="title" orient="vert" idx="4294967295"/>
          </p:nvPr>
        </p:nvSpPr>
        <p:spPr bwMode="auto">
          <a:xfrm>
            <a:off x="5322888" y="895350"/>
            <a:ext cx="873125" cy="8113713"/>
          </a:xfrm>
          <a:noFill/>
        </p:spPr>
        <p:txBody>
          <a:bodyPr vert="eaVert" wrap="square" numCol="1" compatLnSpc="1">
            <a:prstTxWarp prst="textNoShape">
              <a:avLst/>
            </a:prstTxWarp>
          </a:bodyPr>
          <a:lstStyle/>
          <a:p>
            <a:r>
              <a:rPr lang="zh-CN" altLang="en-US" sz="3800" smtClean="0">
                <a:solidFill>
                  <a:schemeClr val="tx1"/>
                </a:solidFill>
                <a:latin typeface="宋体" charset="-122"/>
                <a:ea typeface="宋体" charset="-122"/>
                <a:sym typeface="+mn-ea"/>
              </a:rPr>
              <a:t>修谱序文</a:t>
            </a:r>
            <a:r>
              <a:rPr lang="zh-CN" altLang="en-US" sz="3800" smtClean="0">
                <a:solidFill>
                  <a:schemeClr val="tx1"/>
                </a:solidFill>
                <a:latin typeface="楷体" pitchFamily="49" charset="-122"/>
                <a:ea typeface="楷体" pitchFamily="49" charset="-122"/>
                <a:sym typeface="+mn-ea"/>
              </a:rPr>
              <a:t/>
            </a:r>
            <a:br>
              <a:rPr lang="zh-CN" altLang="en-US" sz="3800" smtClean="0">
                <a:solidFill>
                  <a:schemeClr val="tx1"/>
                </a:solidFill>
                <a:latin typeface="楷体" pitchFamily="49" charset="-122"/>
                <a:ea typeface="楷体" pitchFamily="49" charset="-122"/>
                <a:sym typeface="+mn-ea"/>
              </a:rPr>
            </a:br>
            <a:r>
              <a:rPr lang="zh-CN" altLang="en-US" sz="3800" smtClean="0">
                <a:solidFill>
                  <a:schemeClr val="tx1"/>
                </a:solidFill>
                <a:latin typeface="楷体" pitchFamily="49" charset="-122"/>
                <a:ea typeface="楷体" pitchFamily="49" charset="-122"/>
                <a:sym typeface="+mn-ea"/>
              </a:rPr>
              <a:t/>
            </a:r>
            <a:br>
              <a:rPr lang="zh-CN" altLang="en-US" sz="3800" smtClean="0">
                <a:solidFill>
                  <a:schemeClr val="tx1"/>
                </a:solidFill>
                <a:latin typeface="楷体" pitchFamily="49" charset="-122"/>
                <a:ea typeface="楷体" pitchFamily="49" charset="-122"/>
                <a:sym typeface="+mn-ea"/>
              </a:rPr>
            </a:br>
            <a:endParaRPr lang="zh-CN" altLang="en-US" sz="3800" smtClean="0">
              <a:solidFill>
                <a:schemeClr val="tx1"/>
              </a:solidFill>
              <a:latin typeface="楷体" pitchFamily="49" charset="-122"/>
              <a:ea typeface="楷体" pitchFamily="49" charset="-122"/>
              <a:sym typeface="+mn-ea"/>
            </a:endParaRPr>
          </a:p>
        </p:txBody>
      </p:sp>
      <p:sp>
        <p:nvSpPr>
          <p:cNvPr id="46085" name="Rectangle 5"/>
          <p:cNvSpPr>
            <a:spLocks noChangeArrowheads="1"/>
          </p:cNvSpPr>
          <p:nvPr>
            <p:ph type="body" orient="vert" idx="4294967295"/>
          </p:nvPr>
        </p:nvSpPr>
        <p:spPr bwMode="auto">
          <a:xfrm>
            <a:off x="0" y="755650"/>
            <a:ext cx="6015038" cy="8288338"/>
          </a:xfrm>
          <a:noFill/>
        </p:spPr>
        <p:txBody>
          <a:bodyPr vert="eaVert" wrap="square" numCol="1" anchor="t" anchorCtr="0" compatLnSpc="1">
            <a:prstTxWarp prst="textNoShape">
              <a:avLst/>
            </a:prstTxWarp>
          </a:bodyPr>
          <a:lstStyle/>
          <a:p>
            <a:r>
              <a:rPr lang="zh-CN" altLang="en-US" sz="2000" smtClean="0">
                <a:solidFill>
                  <a:schemeClr val="tx1"/>
                </a:solidFill>
                <a:latin typeface="楷体" pitchFamily="49" charset="-122"/>
                <a:ea typeface="楷体" pitchFamily="49" charset="-122"/>
                <a:sym typeface="+mn-ea"/>
              </a:rPr>
              <a:t>近百年来，小水丰岩何姓，基本没有统筹整理族中主要之大事，造成落业于各地区的何姓人民，互相不能了解，其中历史发展原因，是社会背景，政治环境造就，这里不予多叙。</a:t>
            </a:r>
            <a:endParaRPr lang="zh-CN" altLang="en-US" sz="2000" smtClean="0">
              <a:solidFill>
                <a:schemeClr val="tx1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000" smtClean="0">
                <a:solidFill>
                  <a:schemeClr val="tx1"/>
                </a:solidFill>
                <a:latin typeface="楷体" pitchFamily="49" charset="-122"/>
                <a:ea typeface="楷体" pitchFamily="49" charset="-122"/>
                <a:sym typeface="+mn-ea"/>
              </a:rPr>
              <a:t>在如此情况下，于公元一九九一年产生了整理家谱新开端，在民主选举的领导组成员：何泽英、何旭东、何真伦、何述良、何真仁的辛勤</a:t>
            </a:r>
            <a:endParaRPr lang="zh-CN" altLang="en-US" sz="2000" smtClean="0">
              <a:solidFill>
                <a:schemeClr val="tx1"/>
              </a:solidFill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10000"/>
              </a:lnSpc>
              <a:spcAft>
                <a:spcPct val="0"/>
              </a:spcAft>
              <a:buFontTx/>
              <a:buNone/>
            </a:pPr>
            <a:r>
              <a:rPr lang="zh-CN" altLang="en-US" sz="2000" smtClean="0">
                <a:solidFill>
                  <a:schemeClr val="tx1"/>
                </a:solidFill>
                <a:latin typeface="楷体" pitchFamily="49" charset="-122"/>
                <a:ea typeface="楷体" pitchFamily="49" charset="-122"/>
                <a:sym typeface="+mn-ea"/>
              </a:rPr>
              <a:t>工作下，于一九九二年将家谱修订完成，简称九二谱。这里还要特别对远离贵州发源地的何泽汉先生表达感谢，先生慷慨解囊，特捐资人民币壹佰元支持家谱修订。</a:t>
            </a:r>
            <a:endParaRPr lang="zh-CN" altLang="en-US" sz="2000" smtClean="0">
              <a:solidFill>
                <a:schemeClr val="tx1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000" smtClean="0">
                <a:solidFill>
                  <a:schemeClr val="tx1"/>
                </a:solidFill>
                <a:latin typeface="楷体" pitchFamily="49" charset="-122"/>
                <a:ea typeface="楷体" pitchFamily="49" charset="-122"/>
                <a:sym typeface="+mn-ea"/>
              </a:rPr>
              <a:t>同时，由于计算机技术的飞速发展，资料收集工作较于以往也更加便利。此次家谱修订也受益于计算机技术的发展，使用名门修谱公司研发的修谱软件来修订谱书，比起传统方式可谓事半功倍。</a:t>
            </a:r>
            <a:endParaRPr lang="zh-CN" altLang="en-US" sz="2000" smtClean="0">
              <a:solidFill>
                <a:schemeClr val="tx1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2000" smtClean="0">
                <a:solidFill>
                  <a:schemeClr val="tx1"/>
                </a:solidFill>
                <a:latin typeface="楷体" pitchFamily="49" charset="-122"/>
                <a:ea typeface="楷体" pitchFamily="49" charset="-122"/>
                <a:sym typeface="+mn-ea"/>
              </a:rPr>
              <a:t>      历经两年后，家谱修订工作已基本完成之时，爆发了席卷全球的新冠肺炎疫情，将家谱修订工作一再推迟。在灾难面前，族人子弟更加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4"/>
          <p:cNvSpPr>
            <a:spLocks noChangeArrowheads="1"/>
          </p:cNvSpPr>
          <p:nvPr>
            <p:ph type="title" orient="vert" idx="4294967295"/>
          </p:nvPr>
        </p:nvSpPr>
        <p:spPr bwMode="auto">
          <a:xfrm>
            <a:off x="5373688" y="1036638"/>
            <a:ext cx="1138237" cy="7989887"/>
          </a:xfrm>
          <a:noFill/>
        </p:spPr>
        <p:txBody>
          <a:bodyPr vert="eaVert" wrap="square" numCol="1" compatLnSpc="1">
            <a:prstTxWarp prst="textNoShape">
              <a:avLst/>
            </a:prstTxWarp>
          </a:bodyPr>
          <a:lstStyle/>
          <a:p>
            <a:r>
              <a:rPr lang="zh-CN" altLang="en-US" sz="3800" smtClean="0">
                <a:solidFill>
                  <a:schemeClr val="tx1"/>
                </a:solidFill>
                <a:latin typeface="宋体" charset="-122"/>
                <a:ea typeface="宋体" charset="-122"/>
                <a:sym typeface="+mn-ea"/>
              </a:rPr>
              <a:t>修谱序文</a:t>
            </a:r>
            <a:r>
              <a:rPr lang="zh-CN" altLang="en-US" sz="3800" smtClean="0">
                <a:solidFill>
                  <a:schemeClr val="tx1"/>
                </a:solidFill>
                <a:latin typeface="楷体" pitchFamily="49" charset="-122"/>
                <a:ea typeface="楷体" pitchFamily="49" charset="-122"/>
                <a:sym typeface="+mn-ea"/>
              </a:rPr>
              <a:t/>
            </a:r>
            <a:br>
              <a:rPr lang="zh-CN" altLang="en-US" sz="3800" smtClean="0">
                <a:solidFill>
                  <a:schemeClr val="tx1"/>
                </a:solidFill>
                <a:latin typeface="楷体" pitchFamily="49" charset="-122"/>
                <a:ea typeface="楷体" pitchFamily="49" charset="-122"/>
                <a:sym typeface="+mn-ea"/>
              </a:rPr>
            </a:br>
            <a:endParaRPr lang="zh-CN" altLang="en-US" sz="3800" smtClean="0">
              <a:solidFill>
                <a:schemeClr val="tx1"/>
              </a:solidFill>
              <a:latin typeface="楷体" pitchFamily="49" charset="-122"/>
              <a:ea typeface="楷体" pitchFamily="49" charset="-122"/>
              <a:sym typeface="+mn-ea"/>
            </a:endParaRPr>
          </a:p>
        </p:txBody>
      </p:sp>
      <p:sp>
        <p:nvSpPr>
          <p:cNvPr id="45061" name="Rectangle 5"/>
          <p:cNvSpPr>
            <a:spLocks noChangeArrowheads="1"/>
          </p:cNvSpPr>
          <p:nvPr>
            <p:ph type="body" orient="vert" idx="4294967295"/>
          </p:nvPr>
        </p:nvSpPr>
        <p:spPr bwMode="auto">
          <a:xfrm>
            <a:off x="1152525" y="931863"/>
            <a:ext cx="4475163" cy="8148637"/>
          </a:xfrm>
          <a:noFill/>
        </p:spPr>
        <p:txBody>
          <a:bodyPr vert="eaVert"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</a:pPr>
            <a:r>
              <a:rPr lang="zh-CN" altLang="en-US" sz="2000" smtClean="0">
                <a:solidFill>
                  <a:schemeClr val="tx1"/>
                </a:solidFill>
                <a:latin typeface="楷体" pitchFamily="49" charset="-122"/>
                <a:ea typeface="楷体" pitchFamily="49" charset="-122"/>
                <a:sym typeface="+mn-ea"/>
              </a:rPr>
              <a:t>认识到团结族人，传承家族文化的重要性</a:t>
            </a:r>
          </a:p>
          <a:p>
            <a:pPr>
              <a:lnSpc>
                <a:spcPct val="120000"/>
              </a:lnSpc>
            </a:pPr>
            <a:r>
              <a:rPr lang="zh-CN" altLang="en-US" sz="2000" smtClean="0">
                <a:solidFill>
                  <a:schemeClr val="tx1"/>
                </a:solidFill>
                <a:latin typeface="楷体" pitchFamily="49" charset="-122"/>
                <a:ea typeface="楷体" pitchFamily="49" charset="-122"/>
                <a:sym typeface="+mn-ea"/>
              </a:rPr>
              <a:t>随着国内疫情的逐渐好转，于公元二零二零年七月在四川古蔺召开房代会，各族房代表参加审定谱书编制起草材料修改之后，于端午节前后印发纸质谱书到各地子孙管存传承。</a:t>
            </a:r>
          </a:p>
          <a:p>
            <a:pPr>
              <a:lnSpc>
                <a:spcPct val="120000"/>
              </a:lnSpc>
            </a:pPr>
            <a:endParaRPr lang="zh-CN" altLang="en-US" sz="2000" smtClean="0">
              <a:solidFill>
                <a:schemeClr val="tx1"/>
              </a:solidFill>
              <a:latin typeface="楷体" pitchFamily="49" charset="-122"/>
              <a:ea typeface="楷体" pitchFamily="49" charset="-122"/>
              <a:sym typeface="+mn-ea"/>
            </a:endParaRPr>
          </a:p>
          <a:p>
            <a:pPr>
              <a:lnSpc>
                <a:spcPct val="120000"/>
              </a:lnSpc>
            </a:pPr>
            <a:endParaRPr lang="zh-CN" altLang="en-US" sz="2000" smtClean="0">
              <a:solidFill>
                <a:schemeClr val="tx1"/>
              </a:solidFill>
              <a:latin typeface="楷体" pitchFamily="49" charset="-122"/>
              <a:ea typeface="楷体" pitchFamily="49" charset="-122"/>
              <a:sym typeface="+mn-ea"/>
            </a:endParaRPr>
          </a:p>
          <a:p>
            <a:pPr>
              <a:lnSpc>
                <a:spcPct val="120000"/>
              </a:lnSpc>
            </a:pPr>
            <a:r>
              <a:rPr lang="zh-CN" altLang="en-US" sz="2000" smtClean="0">
                <a:solidFill>
                  <a:schemeClr val="tx1"/>
                </a:solidFill>
                <a:latin typeface="楷体" pitchFamily="49" charset="-122"/>
                <a:ea typeface="楷体" pitchFamily="49" charset="-122"/>
                <a:sym typeface="+mn-ea"/>
              </a:rPr>
              <a:t>        </a:t>
            </a:r>
            <a:endParaRPr lang="zh-CN" altLang="en-US" sz="2000" smtClean="0">
              <a:solidFill>
                <a:schemeClr val="tx1"/>
              </a:solidFill>
              <a:latin typeface="楷体" pitchFamily="49" charset="-122"/>
              <a:ea typeface="楷体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000" smtClean="0">
                <a:solidFill>
                  <a:schemeClr val="tx1"/>
                </a:solidFill>
                <a:latin typeface="楷体" pitchFamily="49" charset="-122"/>
                <a:ea typeface="楷体" pitchFamily="49" charset="-122"/>
                <a:sym typeface="+mn-ea"/>
              </a:rPr>
              <a:t>                                   公元二零二零年七月</a:t>
            </a:r>
          </a:p>
          <a:p>
            <a:pPr>
              <a:lnSpc>
                <a:spcPct val="120000"/>
              </a:lnSpc>
            </a:pPr>
            <a:r>
              <a:rPr lang="zh-CN" altLang="en-US" sz="2000" smtClean="0">
                <a:solidFill>
                  <a:schemeClr val="tx1"/>
                </a:solidFill>
                <a:latin typeface="楷体" pitchFamily="49" charset="-122"/>
                <a:ea typeface="楷体" pitchFamily="49" charset="-122"/>
                <a:sym typeface="+mn-ea"/>
              </a:rPr>
              <a:t>             </a:t>
            </a:r>
          </a:p>
          <a:p>
            <a:pPr>
              <a:lnSpc>
                <a:spcPct val="120000"/>
              </a:lnSpc>
            </a:pPr>
            <a:endParaRPr lang="zh-CN" altLang="en-US" sz="2000" smtClean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663</Words>
  <Application>WPS 演示</Application>
  <PresentationFormat>自定义</PresentationFormat>
  <Paragraphs>21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演示文稿设计模板</vt:lpstr>
      </vt:variant>
      <vt:variant>
        <vt:i4>11</vt:i4>
      </vt:variant>
      <vt:variant>
        <vt:lpstr>幻灯片标题</vt:lpstr>
      </vt:variant>
      <vt:variant>
        <vt:i4>5</vt:i4>
      </vt:variant>
    </vt:vector>
  </HeadingPairs>
  <TitlesOfParts>
    <vt:vector size="25" baseType="lpstr">
      <vt:lpstr>Arial</vt:lpstr>
      <vt:lpstr>微软雅黑</vt:lpstr>
      <vt:lpstr>Wingdings</vt:lpstr>
      <vt:lpstr>Calibri</vt:lpstr>
      <vt:lpstr>宋体</vt:lpstr>
      <vt:lpstr>隶书</vt:lpstr>
      <vt:lpstr>楷体</vt:lpstr>
      <vt:lpstr>+mn-ea</vt:lpstr>
      <vt:lpstr>方正粗黑宋简体</vt:lpstr>
      <vt:lpstr>Office 主题​​</vt:lpstr>
      <vt:lpstr>Office 主题​​</vt:lpstr>
      <vt:lpstr>Office 主题​​</vt:lpstr>
      <vt:lpstr>Office 主题​​</vt:lpstr>
      <vt:lpstr>Office 主题​​</vt:lpstr>
      <vt:lpstr>Office 主题​​</vt:lpstr>
      <vt:lpstr>Office 主题​​</vt:lpstr>
      <vt:lpstr>Office 主题​​</vt:lpstr>
      <vt:lpstr>Office 主题​​</vt:lpstr>
      <vt:lpstr>Office 主题​​</vt:lpstr>
      <vt:lpstr>Office 主题​​</vt:lpstr>
      <vt:lpstr>幻灯片 1</vt:lpstr>
      <vt:lpstr>幻灯片 2</vt:lpstr>
      <vt:lpstr>修谱序文  </vt:lpstr>
      <vt:lpstr>修谱序文  </vt:lpstr>
      <vt:lpstr>修谱序文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Administrator</cp:lastModifiedBy>
  <cp:revision>154</cp:revision>
  <dcterms:created xsi:type="dcterms:W3CDTF">2019-06-19T02:08:00Z</dcterms:created>
  <dcterms:modified xsi:type="dcterms:W3CDTF">2020-09-12T08:15:30Z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2052-11.1.0.9912</vt:lpwstr>
  </property>
</Properties>
</file>